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523" r:id="rId2"/>
    <p:sldId id="524" r:id="rId3"/>
    <p:sldId id="584" r:id="rId4"/>
    <p:sldId id="586" r:id="rId5"/>
    <p:sldId id="525" r:id="rId6"/>
    <p:sldId id="526" r:id="rId7"/>
    <p:sldId id="527" r:id="rId8"/>
    <p:sldId id="528" r:id="rId9"/>
    <p:sldId id="530" r:id="rId10"/>
    <p:sldId id="529" r:id="rId11"/>
    <p:sldId id="536" r:id="rId12"/>
    <p:sldId id="537" r:id="rId13"/>
    <p:sldId id="550" r:id="rId14"/>
    <p:sldId id="551" r:id="rId15"/>
    <p:sldId id="587" r:id="rId16"/>
    <p:sldId id="548" r:id="rId17"/>
    <p:sldId id="538" r:id="rId18"/>
    <p:sldId id="549" r:id="rId19"/>
    <p:sldId id="553" r:id="rId20"/>
    <p:sldId id="539" r:id="rId21"/>
    <p:sldId id="588" r:id="rId22"/>
    <p:sldId id="556" r:id="rId23"/>
    <p:sldId id="554" r:id="rId24"/>
    <p:sldId id="540" r:id="rId25"/>
    <p:sldId id="557" r:id="rId26"/>
    <p:sldId id="589" r:id="rId27"/>
    <p:sldId id="590" r:id="rId28"/>
    <p:sldId id="562" r:id="rId29"/>
    <p:sldId id="563" r:id="rId30"/>
    <p:sldId id="565" r:id="rId31"/>
    <p:sldId id="566" r:id="rId32"/>
    <p:sldId id="567" r:id="rId33"/>
    <p:sldId id="568" r:id="rId34"/>
    <p:sldId id="569" r:id="rId35"/>
    <p:sldId id="575" r:id="rId36"/>
    <p:sldId id="570" r:id="rId37"/>
    <p:sldId id="572" r:id="rId38"/>
    <p:sldId id="573" r:id="rId39"/>
    <p:sldId id="574" r:id="rId40"/>
    <p:sldId id="571" r:id="rId41"/>
    <p:sldId id="576" r:id="rId42"/>
    <p:sldId id="579" r:id="rId43"/>
    <p:sldId id="577" r:id="rId44"/>
    <p:sldId id="559" r:id="rId45"/>
    <p:sldId id="580" r:id="rId46"/>
    <p:sldId id="542" r:id="rId47"/>
    <p:sldId id="543" r:id="rId48"/>
    <p:sldId id="592" r:id="rId49"/>
    <p:sldId id="545" r:id="rId50"/>
    <p:sldId id="546" r:id="rId51"/>
    <p:sldId id="547" r:id="rId52"/>
    <p:sldId id="591" r:id="rId53"/>
    <p:sldId id="582" r:id="rId54"/>
    <p:sldId id="583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B3C"/>
    <a:srgbClr val="007EC2"/>
    <a:srgbClr val="670101"/>
    <a:srgbClr val="10253F"/>
    <a:srgbClr val="151A3C"/>
    <a:srgbClr val="8EB4E3"/>
    <a:srgbClr val="2B2B2B"/>
    <a:srgbClr val="233B0E"/>
    <a:srgbClr val="5DA82B"/>
    <a:srgbClr val="1C1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4" autoAdjust="0"/>
    <p:restoredTop sz="89709" autoAdjust="0"/>
  </p:normalViewPr>
  <p:slideViewPr>
    <p:cSldViewPr snapToGrid="0" snapToObjects="1">
      <p:cViewPr>
        <p:scale>
          <a:sx n="94" d="100"/>
          <a:sy n="94" d="100"/>
        </p:scale>
        <p:origin x="-1472" y="-93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/tournament-challenge-bracket/2015/en/</a:t>
            </a:r>
            <a:r>
              <a:rPr lang="en-US" dirty="0" err="1" smtClean="0"/>
              <a:t>entry?entryID</a:t>
            </a:r>
            <a:r>
              <a:rPr lang="en-US" dirty="0" smtClean="0"/>
              <a:t>=4607369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Call out tasks replace</a:t>
            </a:r>
            <a:r>
              <a:rPr lang="en-US" baseline="0" dirty="0" smtClean="0"/>
              <a:t> jobs in SCDF from XD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374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6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7.wdp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5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15.wdp"/><Relationship Id="rId5" Type="http://schemas.openxmlformats.org/officeDocument/2006/relationships/image" Target="../media/image29.png"/><Relationship Id="rId6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microsoft.com/office/2007/relationships/hdphoto" Target="../media/hdphoto17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microsoft.com/office/2007/relationships/hdphoto" Target="../media/hdphoto18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microsoft.com/office/2007/relationships/hdphoto" Target="../media/hdphoto19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3" Type="http://schemas.microsoft.com/office/2007/relationships/hdphoto" Target="../media/hdphoto20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4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23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microsoft.com/office/2007/relationships/hdphoto" Target="../media/hdphoto25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9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5.wdp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4"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69"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6206" y="189989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9 Quintillion possible combinations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8284" b="5276"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220" b="4489"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6-02-16 at 9.43.1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950">
            <a:off x="4182314" y="115442"/>
            <a:ext cx="4807736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1830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5462"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6 at 9.59.0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23642">
            <a:off x="-1145536" y="-2446786"/>
            <a:ext cx="16465348" cy="8471506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1760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462"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 descr="Screen Shot 2016-02-16 at 9.51.51 AM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13464">
            <a:off x="115463" y="183263"/>
            <a:ext cx="9144000" cy="512698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67703" y="313827"/>
            <a:ext cx="4387580" cy="4387580"/>
            <a:chOff x="-61579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1579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109" y="1808885"/>
              <a:ext cx="2564148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JOE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LUNARDI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720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  <a:endPara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794"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40532" y="1693171"/>
            <a:ext cx="3831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aren’t looking for a perfect bracket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  <a:endPara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2220" b="4489"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389"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 RUN AT DIFFERENT TIMES</a:t>
              </a: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92454" y="2273968"/>
            <a:ext cx="1588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short lived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73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517"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8.0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10"/>
            <a:ext cx="9180616" cy="57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0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541"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74883" y="1594731"/>
            <a:ext cx="142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Currently M1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2034" y="2018024"/>
            <a:ext cx="390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 walking through our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4927" y="2943362"/>
            <a:ext cx="107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2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9914" y="2303500"/>
            <a:ext cx="3183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Cloud Stream integration</a:t>
            </a:r>
            <a:endParaRPr lang="en-US" dirty="0"/>
          </a:p>
        </p:txBody>
      </p:sp>
      <p:pic>
        <p:nvPicPr>
          <p:cNvPr id="2" name="Picture 1" descr="Screen Shot 2016-02-17 at 1.10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7" y="0"/>
            <a:ext cx="9147317" cy="57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49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8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1.3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55" y="-13510"/>
            <a:ext cx="9148256" cy="574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300" y="2008180"/>
            <a:ext cx="215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M2 early next month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688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279" y="1506135"/>
            <a:ext cx="13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 early Q2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308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8369" y="1260034"/>
            <a:ext cx="92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25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43826" y="216770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208687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0"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9141" y="1260034"/>
            <a:ext cx="391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FFFFFF"/>
                </a:solidFill>
              </a:rPr>
              <a:t>Infographic</a:t>
            </a:r>
            <a:r>
              <a:rPr lang="en-US" dirty="0" smtClean="0">
                <a:solidFill>
                  <a:srgbClr val="FFFFFF"/>
                </a:solidFill>
              </a:rPr>
              <a:t> for stats on the </a:t>
            </a:r>
            <a:r>
              <a:rPr lang="en-US" dirty="0" err="1" smtClean="0">
                <a:solidFill>
                  <a:srgbClr val="FFFFFF"/>
                </a:solidFill>
              </a:rPr>
              <a:t>tournement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00"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19883</TotalTime>
  <Words>535</Words>
  <Application>Microsoft Macintosh PowerPoint</Application>
  <PresentationFormat>On-screen Show (16:9)</PresentationFormat>
  <Paragraphs>161</Paragraphs>
  <Slides>54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541</cp:revision>
  <dcterms:created xsi:type="dcterms:W3CDTF">2014-08-22T16:39:37Z</dcterms:created>
  <dcterms:modified xsi:type="dcterms:W3CDTF">2016-02-17T06:18:31Z</dcterms:modified>
</cp:coreProperties>
</file>